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Average" panose="020B0604020202020204" charset="0"/>
      <p:regular r:id="rId21"/>
    </p:embeddedFont>
    <p:embeddedFont>
      <p:font typeface="Georgia" panose="02040502050405020303" pitchFamily="18" charset="0"/>
      <p:regular r:id="rId22"/>
      <p:bold r:id="rId23"/>
      <p:italic r:id="rId24"/>
      <p:boldItalic r:id="rId25"/>
    </p:embeddedFont>
    <p:embeddedFont>
      <p:font typeface="Oswald" panose="00000500000000000000" pitchFamily="2" charset="0"/>
      <p:regular r:id="rId26"/>
      <p:bold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1" d="100"/>
          <a:sy n="131" d="100"/>
        </p:scale>
        <p:origin x="104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87d4d9b567_2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87d4d9b567_2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87d4d9b567_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87d4d9b567_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87d4d9b56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87d4d9b56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87d4d9b56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87d4d9b56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87d4d9b56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87d4d9b567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87d4d9b56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87d4d9b56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87d4d9b56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87d4d9b56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552e21909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552e21909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50bf6c6d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50bf6c6d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58d1f23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58d1f23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552e219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552e219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87d4d9b567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87d4d9b567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-226425" y="1360950"/>
            <a:ext cx="6026100" cy="12108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300">
                <a:solidFill>
                  <a:srgbClr val="F3F3F3"/>
                </a:solidFill>
                <a:latin typeface="Georgia"/>
                <a:ea typeface="Georgia"/>
                <a:cs typeface="Georgia"/>
                <a:sym typeface="Georgia"/>
              </a:rPr>
              <a:t>MY-CART</a:t>
            </a:r>
            <a:endParaRPr sz="1400">
              <a:solidFill>
                <a:srgbClr val="F3F3F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366650" y="2291200"/>
            <a:ext cx="6026100" cy="68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 b="1" i="1">
                <a:solidFill>
                  <a:srgbClr val="F3F3F3"/>
                </a:solidFill>
                <a:latin typeface="Georgia"/>
                <a:ea typeface="Georgia"/>
                <a:cs typeface="Georgia"/>
                <a:sym typeface="Georgia"/>
              </a:rPr>
              <a:t>Complete solution for business growth</a:t>
            </a:r>
            <a:endParaRPr sz="1800" b="1" i="1">
              <a:solidFill>
                <a:srgbClr val="F3F3F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30266030-3259-4F15-ADBB-44693F763E4C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6080800" y="1164425"/>
            <a:ext cx="2446450" cy="24464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7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2. Products Searching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C6A4663C-3FB5-4646-8F1B-4EDF5B69547C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1310475"/>
            <a:ext cx="7326444" cy="36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3. Purchase products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D013A525-EE2C-4A74-AE16-867BCAF3AA3C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800" y="1234275"/>
            <a:ext cx="5407881" cy="36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4. Cart Management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E0A1BC85-5021-4815-86EE-6DB8491A3B7D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0475"/>
            <a:ext cx="8839200" cy="3156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5. Shipment/Tracking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3496759-8081-4FC5-AA94-91D08C0E23AB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44436"/>
            <a:ext cx="8839200" cy="3485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6. Customer Management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009E26AA-BCB1-4542-8F17-94877EB757E4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0475"/>
            <a:ext cx="8839200" cy="332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7. Inventory Management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9DCC6063-05D8-4F8C-9004-0750B7A2B355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0475"/>
            <a:ext cx="8839200" cy="274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8. Feedback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124AF40-B9B9-4A07-B8C9-EB21ADEADC2A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475" y="1299625"/>
            <a:ext cx="8029901" cy="32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/>
          </p:nvPr>
        </p:nvSpPr>
        <p:spPr>
          <a:xfrm>
            <a:off x="460950" y="261125"/>
            <a:ext cx="8484300" cy="9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/>
              <a:t>9.</a:t>
            </a:r>
            <a:r>
              <a:rPr lang="en" sz="2700"/>
              <a:t> Product Analysis.</a:t>
            </a:r>
            <a:endParaRPr/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00" y="1557925"/>
            <a:ext cx="3977600" cy="32808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Arrow: Chevron 4">
            <a:extLst>
              <a:ext uri="{FF2B5EF4-FFF2-40B4-BE49-F238E27FC236}">
                <a16:creationId xmlns:a16="http://schemas.microsoft.com/office/drawing/2014/main" id="{B8E601DB-CAFA-4AEE-81C0-6D98B56B9310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62" name="Google Shape;16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8975" y="1557925"/>
            <a:ext cx="4124726" cy="32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68" name="Google Shape;168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And regards.</a:t>
            </a:r>
            <a:endParaRPr sz="1400"/>
          </a:p>
        </p:txBody>
      </p:sp>
      <p:pic>
        <p:nvPicPr>
          <p:cNvPr id="169" name="Google Shape;169;p30" descr="Black and white upward shot of Golden Gate Bridge"/>
          <p:cNvPicPr preferRelativeResize="0"/>
          <p:nvPr/>
        </p:nvPicPr>
        <p:blipFill rotWithShape="1">
          <a:blip r:embed="rId3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0" y="49350"/>
            <a:ext cx="8222100" cy="10128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INTRODUCTION: </a:t>
            </a:r>
            <a:endParaRPr b="1"/>
          </a:p>
        </p:txBody>
      </p:sp>
      <p:sp>
        <p:nvSpPr>
          <p:cNvPr id="67" name="Google Shape;67;p14"/>
          <p:cNvSpPr txBox="1"/>
          <p:nvPr/>
        </p:nvSpPr>
        <p:spPr>
          <a:xfrm>
            <a:off x="65650" y="1188350"/>
            <a:ext cx="8913900" cy="358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a web based software designed to solve all major issues faced a customer.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software provides products to the customer on their fingertips. 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also provides a simple way to manage products for the administrator.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a native solution with minimum hardware requirements in turn minimum investment.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Provide proper details of product to sellers and venders.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helps to track market conditions for particular product to make business more profitable. </a:t>
            </a:r>
            <a:r>
              <a:rPr lang="en" sz="1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A023A1AD-4924-4083-86D9-631CBDB9845D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275525" y="261200"/>
            <a:ext cx="8222100" cy="110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CURRENT PROBLEMS</a:t>
            </a:r>
            <a:endParaRPr b="1" dirty="0"/>
          </a:p>
        </p:txBody>
      </p:sp>
      <p:sp>
        <p:nvSpPr>
          <p:cNvPr id="3" name="Arrow: Chevron 2">
            <a:extLst>
              <a:ext uri="{FF2B5EF4-FFF2-40B4-BE49-F238E27FC236}">
                <a16:creationId xmlns:a16="http://schemas.microsoft.com/office/drawing/2014/main" id="{5DA324D9-8DFE-4C50-AD06-E3F09C28FE04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51205" y="1209554"/>
            <a:ext cx="8817269" cy="33258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Managing shop rental and human resources is very expensive and hectic.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Offline business requires more resources as compared to offline business.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Searching of a particular product is very hectic in physical market.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Managing inventory is a hectic task, and any mistake will result in stocking of product.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chemeClr val="tx1"/>
                </a:solidFill>
              </a:rPr>
              <a:t>Product can lead to loss if market is down for that particular product.</a:t>
            </a:r>
            <a:endParaRPr dirty="0">
              <a:solidFill>
                <a:schemeClr val="tx1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275525" y="185000"/>
            <a:ext cx="8222100" cy="110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CURRENT PROBLEMS</a:t>
            </a:r>
            <a:endParaRPr b="1"/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6702D1D6-36FB-40DE-BB71-2988CA8EFDE2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540400" cy="31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Ø"/>
            </a:pPr>
            <a:r>
              <a:rPr lang="en" dirty="0">
                <a:solidFill>
                  <a:schemeClr val="tx1"/>
                </a:solidFill>
              </a:rPr>
              <a:t>Buying and selling product at inappropriate rice.</a:t>
            </a:r>
            <a:endParaRPr dirty="0">
              <a:solidFill>
                <a:schemeClr val="tx1"/>
              </a:solidFill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Ø"/>
            </a:pPr>
            <a:r>
              <a:rPr lang="en" dirty="0">
                <a:solidFill>
                  <a:schemeClr val="tx1"/>
                </a:solidFill>
              </a:rPr>
              <a:t>Time saver for buyers and sellers as well.</a:t>
            </a:r>
            <a:endParaRPr dirty="0">
              <a:solidFill>
                <a:schemeClr val="tx1"/>
              </a:solidFill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Ø"/>
            </a:pPr>
            <a:r>
              <a:rPr lang="en" dirty="0">
                <a:solidFill>
                  <a:schemeClr val="tx1"/>
                </a:solidFill>
              </a:rPr>
              <a:t>Managing expenses of shops, miscellaneous spending is also a hectic task.</a:t>
            </a:r>
            <a:endParaRPr dirty="0">
              <a:solidFill>
                <a:schemeClr val="tx1"/>
              </a:solidFill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Ø"/>
            </a:pPr>
            <a:r>
              <a:rPr lang="en" dirty="0">
                <a:solidFill>
                  <a:schemeClr val="tx1"/>
                </a:solidFill>
              </a:rPr>
              <a:t>Product without description can create problem later.</a:t>
            </a:r>
            <a:endParaRPr dirty="0">
              <a:solidFill>
                <a:schemeClr val="tx1"/>
              </a:solidFill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Ø"/>
            </a:pPr>
            <a:r>
              <a:rPr lang="en" dirty="0">
                <a:solidFill>
                  <a:schemeClr val="tx1"/>
                </a:solidFill>
              </a:rPr>
              <a:t>Digital billing helps to prevent paper records.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272375" y="3944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OVERCOMING CHALLENGES</a:t>
            </a:r>
            <a:endParaRPr b="1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B3293FAB-27D3-402B-8632-EA29640526C5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760200" y="198100"/>
            <a:ext cx="5232900" cy="47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My-Cart is the solution for all problem.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Getting remote access to your inventory and account.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Market analysis make our business more profitable.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Resources can be reduced using our web app like staff, space, etc.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Data is more secure, which is only accessible by the owner/user.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Prevent data loss from any disaster or calamity.</a:t>
            </a:r>
            <a:endParaRPr sz="1700" dirty="0">
              <a:solidFill>
                <a:schemeClr val="tx1"/>
              </a:solidFill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Wingdings" panose="05000000000000000000" pitchFamily="2" charset="2"/>
              <a:buChar char="Ø"/>
            </a:pPr>
            <a:r>
              <a:rPr lang="en" sz="1700" dirty="0">
                <a:solidFill>
                  <a:schemeClr val="tx1"/>
                </a:solidFill>
              </a:rPr>
              <a:t>Proper management for the inventory and account.</a:t>
            </a:r>
            <a:endParaRPr sz="17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rrow: Chevron 5">
            <a:extLst>
              <a:ext uri="{FF2B5EF4-FFF2-40B4-BE49-F238E27FC236}">
                <a16:creationId xmlns:a16="http://schemas.microsoft.com/office/drawing/2014/main" id="{227EB125-E45B-4B29-B987-E6C284949012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412025" y="349575"/>
            <a:ext cx="74922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AND TECHNOLOGY USED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471900" y="1461875"/>
            <a:ext cx="3006900" cy="15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tx1"/>
                </a:solidFill>
              </a:rPr>
              <a:t>FRONTEND</a:t>
            </a:r>
            <a:endParaRPr sz="1500" b="1" dirty="0">
              <a:solidFill>
                <a:schemeClr val="tx1"/>
              </a:solidFill>
            </a:endParaRPr>
          </a:p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HTML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CSS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JAVASCRIPT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BOOTSTRAP</a:t>
            </a:r>
            <a:endParaRPr sz="1500" dirty="0">
              <a:solidFill>
                <a:schemeClr val="tx1"/>
              </a:solidFill>
            </a:endParaRPr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2"/>
          </p:nvPr>
        </p:nvSpPr>
        <p:spPr>
          <a:xfrm>
            <a:off x="4356775" y="1461875"/>
            <a:ext cx="3999900" cy="21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/>
              <a:t>BACKEND</a:t>
            </a:r>
            <a:endParaRPr sz="1500" b="1" dirty="0"/>
          </a:p>
          <a:p>
            <a:pPr marL="457200" lvl="0" indent="-32385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DJANGO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SQLITE3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PYTHON</a:t>
            </a:r>
            <a:endParaRPr sz="1500" dirty="0">
              <a:solidFill>
                <a:schemeClr val="tx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</a:rPr>
              <a:t>MACHINE LEARNING FOR ANALYSIS</a:t>
            </a:r>
            <a:r>
              <a:rPr lang="en" sz="1500" dirty="0"/>
              <a:t>.</a:t>
            </a:r>
            <a:endParaRPr sz="1500" dirty="0"/>
          </a:p>
          <a:p>
            <a:pPr marL="45720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b="1" dirty="0"/>
          </a:p>
        </p:txBody>
      </p:sp>
      <p:sp>
        <p:nvSpPr>
          <p:cNvPr id="93" name="Google Shape;93;p18"/>
          <p:cNvSpPr txBox="1"/>
          <p:nvPr/>
        </p:nvSpPr>
        <p:spPr>
          <a:xfrm>
            <a:off x="372975" y="3511450"/>
            <a:ext cx="37572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TOOLS</a:t>
            </a:r>
            <a:endParaRPr sz="1500" b="1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VISUAL STUDIO</a:t>
            </a:r>
            <a:endParaRPr sz="15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GIT/GITHUB</a:t>
            </a:r>
            <a:endParaRPr sz="15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ingdings" panose="05000000000000000000" pitchFamily="2" charset="2"/>
              <a:buChar char="Ø"/>
            </a:pPr>
            <a:r>
              <a:rPr lang="en" sz="15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CHROME(WEB BROWSER)</a:t>
            </a:r>
            <a:endParaRPr sz="15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61950" y="2360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538778FB-05C4-47BD-B5BB-FCC81A7410EE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304" y="1318150"/>
            <a:ext cx="3579721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59"/>
              <a:t>Features of MY-CART</a:t>
            </a:r>
            <a:endParaRPr sz="3859"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11700" y="1332525"/>
            <a:ext cx="4060500" cy="3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990" b="1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 Admin Perspective</a:t>
            </a:r>
            <a:endParaRPr sz="1990" b="1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Manage Customer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Manage Inventory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Market Analysis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Product Tracking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Digital Billing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Feedback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4E79F6C0-4B65-4DD8-B9C0-230B68FC98F6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4800600" y="1332550"/>
            <a:ext cx="4060500" cy="3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990" b="1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990" b="1" u="sng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Customer Perspective</a:t>
            </a:r>
            <a:endParaRPr sz="1990" b="1" u="sng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Search Products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Buy Products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Track Shipment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Feedback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496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990"/>
              <a:buFont typeface="Arial"/>
              <a:buAutoNum type="arabicPeriod"/>
            </a:pPr>
            <a:r>
              <a:rPr lang="en" sz="1990">
                <a:solidFill>
                  <a:srgbClr val="FFF2CC"/>
                </a:solidFill>
                <a:latin typeface="Arial"/>
                <a:ea typeface="Arial"/>
                <a:cs typeface="Arial"/>
                <a:sym typeface="Arial"/>
              </a:rPr>
              <a:t>Cart Management</a:t>
            </a:r>
            <a:endParaRPr sz="199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 sz="2160">
              <a:solidFill>
                <a:srgbClr val="FFF2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24300" y="313575"/>
            <a:ext cx="8222100" cy="8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u="sng"/>
              <a:t>1.</a:t>
            </a:r>
            <a:r>
              <a:rPr lang="en" sz="2600" u="sng"/>
              <a:t> Login / SignUp</a:t>
            </a:r>
            <a:endParaRPr sz="26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300" y="1310475"/>
            <a:ext cx="3491249" cy="36806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Arrow: Chevron 4">
            <a:extLst>
              <a:ext uri="{FF2B5EF4-FFF2-40B4-BE49-F238E27FC236}">
                <a16:creationId xmlns:a16="http://schemas.microsoft.com/office/drawing/2014/main" id="{483291A9-3F85-4D65-8C9D-A91F54200A74}"/>
              </a:ext>
            </a:extLst>
          </p:cNvPr>
          <p:cNvSpPr/>
          <p:nvPr/>
        </p:nvSpPr>
        <p:spPr>
          <a:xfrm>
            <a:off x="5688999" y="0"/>
            <a:ext cx="3455001" cy="5143500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7350" y="1310475"/>
            <a:ext cx="3491251" cy="368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381</Words>
  <Application>Microsoft Office PowerPoint</Application>
  <PresentationFormat>On-screen Show (16:9)</PresentationFormat>
  <Paragraphs>86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Wingdings</vt:lpstr>
      <vt:lpstr>Average</vt:lpstr>
      <vt:lpstr>Oswald</vt:lpstr>
      <vt:lpstr>Georgia</vt:lpstr>
      <vt:lpstr>Roboto</vt:lpstr>
      <vt:lpstr>Arial</vt:lpstr>
      <vt:lpstr>Slate</vt:lpstr>
      <vt:lpstr>PowerPoint Presentation</vt:lpstr>
      <vt:lpstr>INTRODUCTION: </vt:lpstr>
      <vt:lpstr>CURRENT PROBLEMS</vt:lpstr>
      <vt:lpstr>CURRENT PROBLEMS</vt:lpstr>
      <vt:lpstr>OVERCOMING CHALLENGES</vt:lpstr>
      <vt:lpstr>TOOLS AND TECHNOLOGY USED</vt:lpstr>
      <vt:lpstr>USE CASE DIAGRAM</vt:lpstr>
      <vt:lpstr>Features of MY-CART</vt:lpstr>
      <vt:lpstr>  1. Login / SignUp  </vt:lpstr>
      <vt:lpstr>  2. Products Searching  </vt:lpstr>
      <vt:lpstr>  3. Purchase products  </vt:lpstr>
      <vt:lpstr>  4. Cart Management  </vt:lpstr>
      <vt:lpstr>  5. Shipment/Tracking  </vt:lpstr>
      <vt:lpstr>  6. Customer Management  </vt:lpstr>
      <vt:lpstr>  7. Inventory Management  </vt:lpstr>
      <vt:lpstr>  8. Feedback  </vt:lpstr>
      <vt:lpstr>9. Product Analysis.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 Sujan Rajak</dc:creator>
  <cp:lastModifiedBy>ram sujan</cp:lastModifiedBy>
  <cp:revision>2</cp:revision>
  <dcterms:modified xsi:type="dcterms:W3CDTF">2023-04-13T05:13:11Z</dcterms:modified>
</cp:coreProperties>
</file>